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6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2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9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AFB4-7F5A-449D-A859-81DE390D3F90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6131" y="58847"/>
            <a:ext cx="11812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ВАЗ 2110, цвет: тёмно-серый, ГРЗ: б/н, брошено по адресу: г. Москва, район Щербинка, ул.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Староникольская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вблизи вл. 85 с. 3/1; 2) марка: ВАЗ 2121, цвет: белый, ГРЗ: б/н, брошено по адресу: г. Москва, район Щербинка, ул.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Староникольская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вблизи вл. 85 с. 3/1; 3) марка: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Citroen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C4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Aircross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цвет: серый, ГРЗ: б/н, брошено по адресу: г. Москва, район Щербинка, ул. Брусилова, вблизи д. 7; 4) марка: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Mitsubishi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Carisma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цвет: серебристый, ГРЗ: б/н, брошено по адресу: г. Москва, район Щербинка, ул. Маршала Савицкого, вблизи д. 4.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2" y="2967335"/>
            <a:ext cx="2564014" cy="18855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102" y="2966108"/>
            <a:ext cx="2661516" cy="18867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525" y="2966108"/>
            <a:ext cx="2097778" cy="23925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7270" y="2966108"/>
            <a:ext cx="2696586" cy="189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12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11584</TotalTime>
  <Words>313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9</cp:revision>
  <dcterms:created xsi:type="dcterms:W3CDTF">2026-04-13T13:48:55Z</dcterms:created>
  <dcterms:modified xsi:type="dcterms:W3CDTF">2026-05-18T08:34:58Z</dcterms:modified>
</cp:coreProperties>
</file>